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8" autoAdjust="0"/>
    <p:restoredTop sz="94577"/>
  </p:normalViewPr>
  <p:slideViewPr>
    <p:cSldViewPr snapToGrid="0" snapToObjects="1">
      <p:cViewPr varScale="1">
        <p:scale>
          <a:sx n="147" d="100"/>
          <a:sy n="147" d="100"/>
        </p:scale>
        <p:origin x="24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3/3/21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3/3/21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3/3/21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597819"/>
            <a:ext cx="7789985" cy="2332343"/>
          </a:xfrm>
        </p:spPr>
        <p:txBody>
          <a:bodyPr>
            <a:normAutofit/>
          </a:bodyPr>
          <a:lstStyle/>
          <a:p>
            <a:r>
              <a:rPr lang="en-US" dirty="0">
                <a:latin typeface="Baskerville"/>
                <a:cs typeface="Baskerville"/>
              </a:rPr>
              <a:t>Title</a:t>
            </a:r>
            <a:endParaRPr lang="en-US" sz="2400" dirty="0">
              <a:latin typeface="Baskerville"/>
              <a:cs typeface="Baskervil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930162"/>
            <a:ext cx="6479931" cy="298938"/>
          </a:xfrm>
        </p:spPr>
        <p:txBody>
          <a:bodyPr>
            <a:normAutofit fontScale="47500" lnSpcReduction="20000"/>
          </a:bodyPr>
          <a:lstStyle/>
          <a:p>
            <a:endParaRPr lang="en-US" dirty="0">
              <a:latin typeface="Baskerville"/>
              <a:cs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3735941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2168</TotalTime>
  <Words>1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Baskerville</vt:lpstr>
      <vt:lpstr>Calibri</vt:lpstr>
      <vt:lpstr>Office Theme</vt:lpstr>
      <vt:lpstr>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Lesa Moore</cp:lastModifiedBy>
  <cp:revision>64</cp:revision>
  <dcterms:created xsi:type="dcterms:W3CDTF">2010-04-12T23:12:02Z</dcterms:created>
  <dcterms:modified xsi:type="dcterms:W3CDTF">2021-03-03T20:40:07Z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